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69" r:id="rId2"/>
    <p:sldId id="270" r:id="rId3"/>
    <p:sldId id="271" r:id="rId4"/>
    <p:sldId id="272" r:id="rId5"/>
    <p:sldId id="274" r:id="rId6"/>
    <p:sldId id="273" r:id="rId7"/>
    <p:sldId id="276" r:id="rId8"/>
    <p:sldId id="277" r:id="rId9"/>
    <p:sldId id="268" r:id="rId10"/>
    <p:sldId id="266" r:id="rId11"/>
    <p:sldId id="267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eksha Gopalrao Fule" initials="AGF" lastIdx="1" clrIdx="0">
    <p:extLst>
      <p:ext uri="{19B8F6BF-5375-455C-9EA6-DF929625EA0E}">
        <p15:presenceInfo xmlns:p15="http://schemas.microsoft.com/office/powerpoint/2012/main" userId="S::A1968453@mail.niu.edu::34c7a02a-f2a9-46c4-950d-6336b4525e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8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06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67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725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5140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75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700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07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670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118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37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98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04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75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44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75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1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83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75148D-6B8E-4B33-A987-A45608E0A7E2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0D789-78D3-4A48-A4C9-C83AEACCC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410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9C07BD-FE3B-42D8-5682-AFAAB870252A}"/>
              </a:ext>
            </a:extLst>
          </p:cNvPr>
          <p:cNvSpPr txBox="1"/>
          <p:nvPr/>
        </p:nvSpPr>
        <p:spPr>
          <a:xfrm>
            <a:off x="1116531" y="1511166"/>
            <a:ext cx="9952522" cy="3779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Software Testing &amp; Quality Assurance</a:t>
            </a:r>
          </a:p>
          <a:p>
            <a:pPr algn="ctr"/>
            <a:r>
              <a:rPr lang="en-IN" sz="4000" dirty="0"/>
              <a:t>CSCI 671</a:t>
            </a:r>
          </a:p>
          <a:p>
            <a:pPr algn="ctr"/>
            <a:endParaRPr lang="en-IN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Apeksha Fule                                  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Bindu Priya Chowdarapu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Gagana Aladhalli Ramegowda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Yaswanth Raj        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439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AD87-BD15-BA94-2B77-C856070BC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19" y="818147"/>
            <a:ext cx="7696070" cy="437949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The files loaded from UI are placed in two separate folders (upload/students, uploads/Instructor)</a:t>
            </a:r>
          </a:p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scripts are used for code implementation 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Subprocess command is used to run files that provides the result after running the file.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for any issue in the student code.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0416B-8D56-B629-BFD1-9B41152A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861" y="953739"/>
            <a:ext cx="29051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0631-9692-8C9B-0DC7-5B7BD3A2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97" y="222161"/>
            <a:ext cx="9357815" cy="1175961"/>
          </a:xfrm>
        </p:spPr>
        <p:txBody>
          <a:bodyPr/>
          <a:lstStyle/>
          <a:p>
            <a:r>
              <a:rPr lang="en-US" sz="4800" dirty="0"/>
              <a:t>Flow chart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80601-3FE0-A777-45E1-CD546DF217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23111" y="140171"/>
            <a:ext cx="6198535" cy="64202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5C024-0315-AA2F-24C6-B4B770E55A1F}"/>
              </a:ext>
            </a:extLst>
          </p:cNvPr>
          <p:cNvSpPr txBox="1"/>
          <p:nvPr/>
        </p:nvSpPr>
        <p:spPr>
          <a:xfrm>
            <a:off x="157997" y="1864707"/>
            <a:ext cx="4941904" cy="363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output_student.txt and output_teacher.txt is used for storing results</a:t>
            </a:r>
            <a:endParaRPr lang="en-US" sz="24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are compared for each testcases. 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Graded based on the number of test cases passed. </a:t>
            </a:r>
          </a:p>
        </p:txBody>
      </p:sp>
    </p:spTree>
    <p:extLst>
      <p:ext uri="{BB962C8B-B14F-4D97-AF65-F5344CB8AC3E}">
        <p14:creationId xmlns:p14="http://schemas.microsoft.com/office/powerpoint/2010/main" val="365688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42D0-A3D4-F08F-46A7-784857266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310063"/>
            <a:ext cx="9230704" cy="1732547"/>
          </a:xfrm>
        </p:spPr>
        <p:txBody>
          <a:bodyPr/>
          <a:lstStyle/>
          <a:p>
            <a:pPr algn="ctr"/>
            <a:r>
              <a:rPr lang="en-IN" sz="100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02169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528C-2679-E3AE-F821-5B0BC5EF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654" y="452718"/>
            <a:ext cx="9365380" cy="1288770"/>
          </a:xfrm>
        </p:spPr>
        <p:txBody>
          <a:bodyPr/>
          <a:lstStyle/>
          <a:p>
            <a:pPr algn="ctr"/>
            <a:r>
              <a:rPr lang="en-IN" dirty="0"/>
              <a:t>POSITIVE SCENARIO</a:t>
            </a:r>
            <a:br>
              <a:rPr lang="en-IN" dirty="0"/>
            </a:br>
            <a:r>
              <a:rPr lang="en-IN" sz="1600" dirty="0"/>
              <a:t>When student submit the assignment(.py file) and grades are displayed based on the number of test cases executed.</a:t>
            </a:r>
            <a:br>
              <a:rPr lang="en-IN" sz="1600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E9E79-D83B-EE65-ADA0-A8AF4F23B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52613"/>
            <a:ext cx="5678905" cy="4741862"/>
          </a:xfrm>
        </p:spPr>
        <p:txBody>
          <a:bodyPr/>
          <a:lstStyle/>
          <a:p>
            <a:r>
              <a:rPr lang="en-IN" dirty="0"/>
              <a:t>Instructor View</a:t>
            </a:r>
          </a:p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46F78-391E-60B5-C270-FA1688564B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45204" y="1852613"/>
            <a:ext cx="5980496" cy="4629533"/>
          </a:xfrm>
        </p:spPr>
        <p:txBody>
          <a:bodyPr/>
          <a:lstStyle/>
          <a:p>
            <a:r>
              <a:rPr lang="en-IN" dirty="0"/>
              <a:t>Student View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44BDD-7C20-D4A4-B116-F89209C7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9" y="2510028"/>
            <a:ext cx="5306727" cy="3972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83FD4-2516-5EC3-6C73-CB798AB2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44" y="2510028"/>
            <a:ext cx="5698155" cy="39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2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372E89D-CF9E-EBC7-C482-AF96E584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529388"/>
            <a:ext cx="11251933" cy="1323859"/>
          </a:xfrm>
        </p:spPr>
        <p:txBody>
          <a:bodyPr/>
          <a:lstStyle/>
          <a:p>
            <a:pPr algn="ctr"/>
            <a:r>
              <a:rPr lang="en-IN" dirty="0"/>
              <a:t>Instructor view </a:t>
            </a:r>
            <a:br>
              <a:rPr lang="en-IN" dirty="0"/>
            </a:br>
            <a:r>
              <a:rPr lang="en-IN" sz="1800" dirty="0">
                <a:latin typeface="+mn-lt"/>
              </a:rPr>
              <a:t>When only one file or no file is uploaded in instructor view, a warning message is displayed.</a:t>
            </a:r>
            <a:br>
              <a:rPr lang="en-IN" sz="1800" dirty="0">
                <a:latin typeface="+mn-lt"/>
              </a:rPr>
            </a:br>
            <a:br>
              <a:rPr lang="en-IN" sz="1800" dirty="0"/>
            </a:br>
            <a:br>
              <a:rPr lang="en-IN" sz="2000" dirty="0">
                <a:latin typeface="+mn-lt"/>
              </a:rPr>
            </a:br>
            <a:endParaRPr lang="en-IN" sz="2000" dirty="0">
              <a:latin typeface="+mn-lt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6D4404B-443D-E5F6-18B0-44462479EB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549667" y="1944304"/>
            <a:ext cx="9047748" cy="4754880"/>
          </a:xfrm>
        </p:spPr>
      </p:pic>
    </p:spTree>
    <p:extLst>
      <p:ext uri="{BB962C8B-B14F-4D97-AF65-F5344CB8AC3E}">
        <p14:creationId xmlns:p14="http://schemas.microsoft.com/office/powerpoint/2010/main" val="339132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732A-15D1-4C53-219D-58799738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288758"/>
            <a:ext cx="11078678" cy="1328286"/>
          </a:xfrm>
        </p:spPr>
        <p:txBody>
          <a:bodyPr/>
          <a:lstStyle/>
          <a:p>
            <a:pPr algn="ctr"/>
            <a:r>
              <a:rPr lang="en-IN" dirty="0"/>
              <a:t>Student View</a:t>
            </a:r>
            <a:br>
              <a:rPr lang="en-IN" dirty="0"/>
            </a:br>
            <a:r>
              <a:rPr lang="en-IN" sz="1800" dirty="0"/>
              <a:t>When user submits an empty file or no file is submitted, a message is displayed.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7631A3-4C3A-F15D-EE36-B6D188C9BE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1658" y="1910999"/>
            <a:ext cx="9779267" cy="4552034"/>
          </a:xfrm>
        </p:spPr>
      </p:pic>
    </p:spTree>
    <p:extLst>
      <p:ext uri="{BB962C8B-B14F-4D97-AF65-F5344CB8AC3E}">
        <p14:creationId xmlns:p14="http://schemas.microsoft.com/office/powerpoint/2010/main" val="417682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F220-6E88-F7D7-E513-C8A77126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57182" cy="586810"/>
          </a:xfrm>
        </p:spPr>
        <p:txBody>
          <a:bodyPr/>
          <a:lstStyle/>
          <a:p>
            <a:pPr algn="ctr"/>
            <a:r>
              <a:rPr lang="en-IN" sz="2400" dirty="0"/>
              <a:t>When student submit .py file and it contains compilation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479B0-561B-9DF3-BA5C-2485EB6F8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106905"/>
            <a:ext cx="10081244" cy="5149433"/>
          </a:xfrm>
        </p:spPr>
        <p:txBody>
          <a:bodyPr/>
          <a:lstStyle/>
          <a:p>
            <a:r>
              <a:rPr lang="en-IN" dirty="0"/>
              <a:t>Student get 0.00 grade and a compilation error message is displayed.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664CE-CC3E-DE0E-92C2-B4027C567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93" y="1886552"/>
            <a:ext cx="9080216" cy="436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3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0631-9692-8C9B-0DC7-5B7BD3A2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1" y="365760"/>
            <a:ext cx="11319309" cy="664144"/>
          </a:xfrm>
        </p:spPr>
        <p:txBody>
          <a:bodyPr/>
          <a:lstStyle/>
          <a:p>
            <a:pPr algn="ctr"/>
            <a:r>
              <a:rPr lang="en-IN" sz="2400" dirty="0"/>
              <a:t>When student submits the .py file and timeout occurred.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AD87-BD15-BA94-2B77-C856070BC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6904" y="1029905"/>
            <a:ext cx="9442383" cy="5226434"/>
          </a:xfrm>
        </p:spPr>
        <p:txBody>
          <a:bodyPr/>
          <a:lstStyle/>
          <a:p>
            <a:r>
              <a:rPr lang="en-IN" dirty="0"/>
              <a:t>Students get 0.00 grade and Time out warning message is displayed.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F18EB-BDFA-DFDA-07CE-68B600FB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40" y="1684421"/>
            <a:ext cx="9047747" cy="46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1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44FE8E-B67C-792B-D717-C44FB37F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4" y="2541070"/>
            <a:ext cx="10992050" cy="1732548"/>
          </a:xfrm>
        </p:spPr>
        <p:txBody>
          <a:bodyPr/>
          <a:lstStyle/>
          <a:p>
            <a:r>
              <a:rPr lang="en-IN" sz="10000" dirty="0"/>
              <a:t>QUALITY METRICS</a:t>
            </a:r>
          </a:p>
        </p:txBody>
      </p:sp>
    </p:spTree>
    <p:extLst>
      <p:ext uri="{BB962C8B-B14F-4D97-AF65-F5344CB8AC3E}">
        <p14:creationId xmlns:p14="http://schemas.microsoft.com/office/powerpoint/2010/main" val="292966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C8700B-DB04-3EAB-8979-5C5A87283180}"/>
              </a:ext>
            </a:extLst>
          </p:cNvPr>
          <p:cNvSpPr txBox="1"/>
          <p:nvPr/>
        </p:nvSpPr>
        <p:spPr>
          <a:xfrm>
            <a:off x="866274" y="134754"/>
            <a:ext cx="1038565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Reliability</a:t>
            </a:r>
          </a:p>
          <a:p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It is the probability of the system to operate without any failure.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Compilation errors, infinite loops.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600" dirty="0"/>
              <a:t>Performance</a:t>
            </a:r>
          </a:p>
          <a:p>
            <a:endParaRPr lang="en-IN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ability to complete requested functions or services within the expected time span by the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well it performs in terms of speed and the responsiveness.</a:t>
            </a:r>
          </a:p>
          <a:p>
            <a:endParaRPr lang="en-US" sz="2400" dirty="0"/>
          </a:p>
          <a:p>
            <a:r>
              <a:rPr lang="en-US" sz="3600" dirty="0"/>
              <a:t>Maintainability</a:t>
            </a:r>
          </a:p>
          <a:p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code can be updated easily for any changes</a:t>
            </a:r>
          </a:p>
          <a:p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6202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C0A2-F9C0-34C3-0174-97F0552E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27" y="2608446"/>
            <a:ext cx="10414535" cy="1655546"/>
          </a:xfrm>
        </p:spPr>
        <p:txBody>
          <a:bodyPr/>
          <a:lstStyle/>
          <a:p>
            <a:pPr algn="ctr"/>
            <a:r>
              <a:rPr lang="en-IN" sz="7000" dirty="0"/>
              <a:t>GUI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0260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61DE5-B5AD-D71D-F90F-31B0091F3E77}"/>
              </a:ext>
            </a:extLst>
          </p:cNvPr>
          <p:cNvSpPr txBox="1"/>
          <p:nvPr/>
        </p:nvSpPr>
        <p:spPr>
          <a:xfrm>
            <a:off x="500514" y="221381"/>
            <a:ext cx="106936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Availability</a:t>
            </a:r>
          </a:p>
          <a:p>
            <a:endParaRPr lang="en-US" sz="2000" dirty="0"/>
          </a:p>
          <a:p>
            <a:r>
              <a:rPr lang="en-US" sz="2400" dirty="0"/>
              <a:t>The fraction of time the system is available.</a:t>
            </a:r>
          </a:p>
          <a:p>
            <a:r>
              <a:rPr lang="en-US" sz="2400" dirty="0"/>
              <a:t>Deployed in AWS server, multiple users can access at a time using the public IP address.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4CD3F-8FD5-A5A4-108C-851A9D95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01" y="2483318"/>
            <a:ext cx="7772400" cy="40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9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3F4DE-4E79-8D14-76DA-A2550EDD772E}"/>
              </a:ext>
            </a:extLst>
          </p:cNvPr>
          <p:cNvSpPr txBox="1"/>
          <p:nvPr/>
        </p:nvSpPr>
        <p:spPr>
          <a:xfrm>
            <a:off x="2175309" y="2415941"/>
            <a:ext cx="79408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046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BA4C-CBAB-60B4-8FC0-9673320C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13886"/>
            <a:ext cx="8825659" cy="972152"/>
          </a:xfrm>
        </p:spPr>
        <p:txBody>
          <a:bodyPr/>
          <a:lstStyle/>
          <a:p>
            <a:r>
              <a:rPr lang="en-IN" dirty="0"/>
              <a:t>Flask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877F4-B659-57FC-50DA-003FEFA42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126156"/>
            <a:ext cx="8825659" cy="48936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 is an open-source web development framework for building web applications in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lightweight and flexible, making it easy to build web applications quickly and easily.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 is designed to be easy to use and understand, making it an ideal choice for beginners and experienced developers alike. Flask is usable with python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8594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6A31-128D-3F60-EE40-D74A5D1B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52387"/>
            <a:ext cx="9538713" cy="1068405"/>
          </a:xfrm>
        </p:spPr>
        <p:txBody>
          <a:bodyPr/>
          <a:lstStyle/>
          <a:p>
            <a:pPr algn="ctr"/>
            <a:r>
              <a:rPr lang="en-US" dirty="0"/>
              <a:t>WHAT WE HAVE USED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94601-DC3E-C0A9-9FB8-4103074A1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645920"/>
            <a:ext cx="9394334" cy="339771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Python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Flask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0839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AADF87-87F8-33A5-A894-3A4583307525}"/>
              </a:ext>
            </a:extLst>
          </p:cNvPr>
          <p:cNvSpPr txBox="1"/>
          <p:nvPr/>
        </p:nvSpPr>
        <p:spPr>
          <a:xfrm>
            <a:off x="847023" y="924025"/>
            <a:ext cx="105492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Python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Easy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Libraries and frameworks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Portability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Why HTML &amp;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Easy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Portability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4131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D0248-EDE3-0F89-AB36-EBB47E88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9192"/>
            <a:ext cx="9404723" cy="1044341"/>
          </a:xfrm>
        </p:spPr>
        <p:txBody>
          <a:bodyPr/>
          <a:lstStyle/>
          <a:p>
            <a:r>
              <a:rPr lang="en-IN" sz="6000" dirty="0"/>
              <a:t>GUI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59270-5627-FF1B-62AF-3DCD8659C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068405"/>
            <a:ext cx="9676982" cy="51976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Welcome page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7F5ABD2-6B12-5368-0D61-E4F614695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036" y="1934678"/>
            <a:ext cx="9606012" cy="5399773"/>
          </a:xfrm>
        </p:spPr>
      </p:pic>
    </p:spTree>
    <p:extLst>
      <p:ext uri="{BB962C8B-B14F-4D97-AF65-F5344CB8AC3E}">
        <p14:creationId xmlns:p14="http://schemas.microsoft.com/office/powerpoint/2010/main" val="336308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A2ED-25F3-D4F6-F0C6-DD80AF2D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02644"/>
            <a:ext cx="10913830" cy="885524"/>
          </a:xfrm>
        </p:spPr>
        <p:txBody>
          <a:bodyPr/>
          <a:lstStyle/>
          <a:p>
            <a:pPr algn="ctr"/>
            <a:r>
              <a:rPr lang="en-IN" dirty="0"/>
              <a:t>Login Screens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E73B2-747C-FA22-A89F-8E683CD2E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385" y="1905000"/>
            <a:ext cx="5124266" cy="57626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Student Login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6E1F24-83E2-0077-F918-189D715E76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5385" y="2561889"/>
            <a:ext cx="5438274" cy="37417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AD5F94-DE4C-A139-CB33-C82113938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8340" y="1905000"/>
            <a:ext cx="5438274" cy="57626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Instructor Login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8E7121-167F-357D-4FAF-B0B7343A0C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8340" y="2533014"/>
            <a:ext cx="5438274" cy="3741738"/>
          </a:xfrm>
        </p:spPr>
      </p:pic>
    </p:spTree>
    <p:extLst>
      <p:ext uri="{BB962C8B-B14F-4D97-AF65-F5344CB8AC3E}">
        <p14:creationId xmlns:p14="http://schemas.microsoft.com/office/powerpoint/2010/main" val="266538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4DAE8-0CEA-2A08-EC2E-FFC13C8FC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259" y="558265"/>
            <a:ext cx="5601352" cy="616017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Instructor 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62CA7A-0728-3A34-BBA1-CE88655006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7810" y="1828800"/>
            <a:ext cx="5601352" cy="39330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E97F-37FA-0662-F1BF-1B2AC9435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1174" y="587141"/>
            <a:ext cx="5473014" cy="61601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Student 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F20D73-3B33-5064-E668-C283E18AB8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1175" y="1828801"/>
            <a:ext cx="5473014" cy="3933081"/>
          </a:xfrm>
        </p:spPr>
      </p:pic>
    </p:spTree>
    <p:extLst>
      <p:ext uri="{BB962C8B-B14F-4D97-AF65-F5344CB8AC3E}">
        <p14:creationId xmlns:p14="http://schemas.microsoft.com/office/powerpoint/2010/main" val="357291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D32DD3-63E0-E059-E8AA-7B6F912F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29" y="2935705"/>
            <a:ext cx="10279781" cy="1001028"/>
          </a:xfrm>
        </p:spPr>
        <p:txBody>
          <a:bodyPr/>
          <a:lstStyle/>
          <a:p>
            <a:pPr algn="ctr"/>
            <a:r>
              <a:rPr lang="en-US" sz="6500" dirty="0"/>
              <a:t>Code Implementation</a:t>
            </a:r>
            <a:endParaRPr lang="en-IN" sz="6500" dirty="0"/>
          </a:p>
        </p:txBody>
      </p:sp>
    </p:spTree>
    <p:extLst>
      <p:ext uri="{BB962C8B-B14F-4D97-AF65-F5344CB8AC3E}">
        <p14:creationId xmlns:p14="http://schemas.microsoft.com/office/powerpoint/2010/main" val="1270713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407</TotalTime>
  <Words>425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Symbol</vt:lpstr>
      <vt:lpstr>Wingdings 3</vt:lpstr>
      <vt:lpstr>Ion</vt:lpstr>
      <vt:lpstr>PowerPoint Presentation</vt:lpstr>
      <vt:lpstr>GUI Implementation</vt:lpstr>
      <vt:lpstr>Flask</vt:lpstr>
      <vt:lpstr>WHAT WE HAVE USED</vt:lpstr>
      <vt:lpstr>PowerPoint Presentation</vt:lpstr>
      <vt:lpstr>GUI</vt:lpstr>
      <vt:lpstr>Login Screens</vt:lpstr>
      <vt:lpstr>PowerPoint Presentation</vt:lpstr>
      <vt:lpstr>Code Implementation</vt:lpstr>
      <vt:lpstr>PowerPoint Presentation</vt:lpstr>
      <vt:lpstr>Flow chart</vt:lpstr>
      <vt:lpstr>TESTING</vt:lpstr>
      <vt:lpstr>POSITIVE SCENARIO When student submit the assignment(.py file) and grades are displayed based on the number of test cases executed.    </vt:lpstr>
      <vt:lpstr>Instructor view  When only one file or no file is uploaded in instructor view, a warning message is displayed.   </vt:lpstr>
      <vt:lpstr>Student View When user submits an empty file or no file is submitted, a message is displayed.</vt:lpstr>
      <vt:lpstr>When student submit .py file and it contains compilation error.</vt:lpstr>
      <vt:lpstr>When student submits the .py file and timeout occurred.</vt:lpstr>
      <vt:lpstr>QUALITY METRICS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</dc:title>
  <dc:creator>Apeksha Gopalrao Fule</dc:creator>
  <cp:lastModifiedBy>Apeksha Gopalrao Fule</cp:lastModifiedBy>
  <cp:revision>59</cp:revision>
  <dcterms:created xsi:type="dcterms:W3CDTF">2023-04-30T18:17:49Z</dcterms:created>
  <dcterms:modified xsi:type="dcterms:W3CDTF">2023-05-06T21:49:41Z</dcterms:modified>
</cp:coreProperties>
</file>